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1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44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5A820-CCDF-4539-B5CC-05CC7E036892}" type="datetimeFigureOut">
              <a:rPr lang="en-US" smtClean="0"/>
              <a:t>8/28/2014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D1E84-94AD-4750-B9BE-198632EEF8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159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132A31-D76C-449A-9FD3-BAC2189E5761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49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A08CC-B53F-4BD2-AA0F-CAA8D40635D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778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8467E-E2AB-4DBF-BF7C-76739950C78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648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E6940-BB59-4888-9D9D-542222E3472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332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653-1AFC-4993-9D86-F88E3EF349B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8686824" y="655320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EEE0370-E8CE-465F-9F30-1845CFA05F8A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598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7246D-E3D5-4EA5-A066-AF8F88F4AA9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296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32AA2-E4B5-413D-B20D-23BD867C2DE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002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476C-4F58-44FD-ADCF-7E5A518D388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192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F67F-5140-4CAA-B645-DB691AE3AA8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49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315E6-5BB2-4000-9B93-FAE0688E25F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258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B4CAA-8118-403D-BF3F-C39A3C6EBDE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471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EC0D1-0E8B-42B7-8968-5495B645740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75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A47AD-8FFD-497D-A4C4-A1D6935D8DC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827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AVTC Model Based Design Curriculum Development Project</a:t>
            </a:r>
          </a:p>
        </p:txBody>
      </p:sp>
    </p:spTree>
    <p:extLst>
      <p:ext uri="{BB962C8B-B14F-4D97-AF65-F5344CB8AC3E}">
        <p14:creationId xmlns:p14="http://schemas.microsoft.com/office/powerpoint/2010/main" val="13303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533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An Introduction to </a:t>
            </a:r>
          </a:p>
          <a:p>
            <a:pPr algn="ctr"/>
            <a:r>
              <a:rPr lang="en-US" sz="4400" dirty="0">
                <a:solidFill>
                  <a:prstClr val="black"/>
                </a:solidFill>
              </a:rPr>
              <a:t>Modeling an </a:t>
            </a:r>
          </a:p>
          <a:p>
            <a:pPr algn="ctr"/>
            <a:r>
              <a:rPr lang="en-US" sz="4400" dirty="0">
                <a:solidFill>
                  <a:prstClr val="black"/>
                </a:solidFill>
              </a:rPr>
              <a:t>Energy Storage System (ESS)</a:t>
            </a:r>
          </a:p>
        </p:txBody>
      </p:sp>
      <p:sp>
        <p:nvSpPr>
          <p:cNvPr id="3" name="Rectangle 2"/>
          <p:cNvSpPr/>
          <p:nvPr/>
        </p:nvSpPr>
        <p:spPr>
          <a:xfrm>
            <a:off x="990600" y="3581400"/>
            <a:ext cx="7162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prstClr val="black"/>
                </a:solidFill>
              </a:rPr>
              <a:t>Review Problems</a:t>
            </a:r>
            <a:endParaRPr lang="en-US" sz="44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0" y="5553670"/>
            <a:ext cx="2688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Mohammad </a:t>
            </a:r>
            <a:r>
              <a:rPr lang="en-US" dirty="0" err="1">
                <a:solidFill>
                  <a:prstClr val="black"/>
                </a:solidFill>
              </a:rPr>
              <a:t>Ghanaatpishe</a:t>
            </a:r>
            <a:endParaRPr lang="en-US" dirty="0">
              <a:solidFill>
                <a:prstClr val="black"/>
              </a:solidFill>
            </a:endParaRPr>
          </a:p>
          <a:p>
            <a:r>
              <a:rPr lang="en-US" dirty="0">
                <a:solidFill>
                  <a:prstClr val="black"/>
                </a:solidFill>
              </a:rPr>
              <a:t>Donald Docimo</a:t>
            </a:r>
          </a:p>
          <a:p>
            <a:r>
              <a:rPr lang="en-US" dirty="0" err="1">
                <a:solidFill>
                  <a:prstClr val="black"/>
                </a:solidFill>
              </a:rPr>
              <a:t>Hosam</a:t>
            </a:r>
            <a:r>
              <a:rPr lang="en-US" dirty="0">
                <a:solidFill>
                  <a:prstClr val="black"/>
                </a:solidFill>
              </a:rPr>
              <a:t> Fathy</a:t>
            </a:r>
          </a:p>
        </p:txBody>
      </p:sp>
    </p:spTree>
    <p:extLst>
      <p:ext uri="{BB962C8B-B14F-4D97-AF65-F5344CB8AC3E}">
        <p14:creationId xmlns:p14="http://schemas.microsoft.com/office/powerpoint/2010/main" val="240500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Current-Input Model Review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Change the initial SOC to 20% and plot the results.  How does it compare when the initial SOC was 50%?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 startAt="2"/>
            </a:pPr>
            <a:r>
              <a:rPr lang="en-US" dirty="0" smtClean="0"/>
              <a:t>Input a constant charging current of 20 A instead of the cycle and see how the voltage responds.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8563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Power-Input Model </a:t>
            </a:r>
            <a:r>
              <a:rPr lang="en-US" dirty="0"/>
              <a:t>Review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3"/>
            </a:pPr>
            <a:r>
              <a:rPr lang="en-US" dirty="0" smtClean="0"/>
              <a:t>Change the value of the proportion gain, </a:t>
            </a:r>
            <a:r>
              <a:rPr lang="en-US" dirty="0" err="1" smtClean="0"/>
              <a:t>Kp</a:t>
            </a:r>
            <a:r>
              <a:rPr lang="en-US" dirty="0" smtClean="0"/>
              <a:t>, to 0.02.  Compare the results against the original example.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80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Current-Input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24400"/>
            <a:ext cx="8229600" cy="167639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Also try plotting the SOC.  How much does it change through the cycle?</a:t>
            </a:r>
          </a:p>
          <a:p>
            <a:r>
              <a:rPr lang="en-US" dirty="0" smtClean="0"/>
              <a:t>Find another realistic cycle to input into the cell.  See what the differences are.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55970"/>
            <a:ext cx="3276600" cy="2566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799" y="1955970"/>
            <a:ext cx="3287601" cy="2566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7618" y="1557035"/>
            <a:ext cx="18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Initial SOC at 20%: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23120" y="1582081"/>
            <a:ext cx="2372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Constant current input: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48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Power-Input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00601"/>
            <a:ext cx="8229600" cy="1676400"/>
          </a:xfrm>
        </p:spPr>
        <p:txBody>
          <a:bodyPr/>
          <a:lstStyle/>
          <a:p>
            <a:r>
              <a:rPr lang="en-US" dirty="0"/>
              <a:t>Look at the steady-state error </a:t>
            </a:r>
            <a:r>
              <a:rPr lang="en-US" dirty="0" smtClean="0"/>
              <a:t>for both </a:t>
            </a:r>
            <a:r>
              <a:rPr lang="en-US" dirty="0" err="1" smtClean="0"/>
              <a:t>Kp</a:t>
            </a:r>
            <a:r>
              <a:rPr lang="en-US" dirty="0" smtClean="0"/>
              <a:t> values.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694" y="1969532"/>
            <a:ext cx="3364706" cy="2622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34276" y="1676400"/>
            <a:ext cx="1463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</a:t>
            </a:r>
            <a:r>
              <a:rPr lang="en-US" dirty="0" err="1" smtClean="0"/>
              <a:t>Kp</a:t>
            </a:r>
            <a:r>
              <a:rPr lang="en-US" dirty="0" smtClean="0"/>
              <a:t> = 0.02: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11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157</Words>
  <Application>Microsoft Office PowerPoint</Application>
  <PresentationFormat>On-screen Show (4:3)</PresentationFormat>
  <Paragraphs>23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1_Office Theme</vt:lpstr>
      <vt:lpstr>PowerPoint Presentation</vt:lpstr>
      <vt:lpstr>PowerPoint Presentation</vt:lpstr>
      <vt:lpstr>Current-Input Model Review Problems</vt:lpstr>
      <vt:lpstr>Power-Input Model Review Problems</vt:lpstr>
      <vt:lpstr>Current-Input Answers</vt:lpstr>
      <vt:lpstr>Power-Input Answers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Mohammed</dc:creator>
  <cp:lastModifiedBy>Beth Bezaire</cp:lastModifiedBy>
  <cp:revision>36</cp:revision>
  <dcterms:created xsi:type="dcterms:W3CDTF">2013-04-17T11:30:41Z</dcterms:created>
  <dcterms:modified xsi:type="dcterms:W3CDTF">2014-08-28T22:53:43Z</dcterms:modified>
</cp:coreProperties>
</file>